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0CEFFB-AEB9-EB45-17C6-E6F3ED4847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D41922-7C17-E3BB-C731-77008EC90D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5A5644D-C7A3-F5F7-275C-CC95AD1C3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94EE16-7CDB-DEC8-E57D-72497F526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3C023E-BFC1-848F-D42B-98A5FC3CC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8486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87D1C3-3E5E-47F8-C62A-53771B9C3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02B7ACC-8D13-BC17-8272-C95E1C490D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989597-A48C-29A3-CC95-0B8953473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3D936BB-49DD-22D4-0CD2-DCFB79EEE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FC17F5-BDEB-48FB-2D69-B93802744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933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F936C45-7012-1731-30FD-53F8B06181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911149C-B94C-AC06-41ED-DA7B4E981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D62EC9-CEAE-C135-2885-2822B069E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C2390C-3D15-64FB-AD2F-01831A80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E2EDED-826A-2501-848D-F41025550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7115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383A90-A590-F072-4CBA-C02249A80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7EECC4-D809-1FEC-913D-D2DAF808A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0D4B02-BE3A-974C-3476-D434ADB8C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740ACED-2854-1BE5-4B75-38C56C492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B66284-878F-BFB6-276C-0EA052AE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486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FE65A5-AE69-B7D4-6109-4F9F7BC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E271B89-7D80-0DAD-430C-E52643F92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560928-790B-9FDB-8424-30323CFEE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6B3FDD5-51F5-65E5-FD0B-69BEA8BED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C32281-AB35-C425-6374-DA6EA47D7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053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09D657-C0C8-468A-D706-30A9C757A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F8BDA4-E2F0-9376-D65F-BD2C72CD09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7521728-5798-4865-B6FB-00C911730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0E15C0-43B0-8543-AAB9-E5543B6DF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E013288-CBCA-ECA8-5CC9-76D92EDED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1495A4-5D54-FDCF-B75D-F709F93A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4533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EFA0A5-BB1C-1011-97C4-FECABC824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0B96C46-1D79-4F43-92B6-F31553C03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AED96DC-FB2D-94A5-8CFA-53F45FC057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F348820-E5B0-9D49-DA8D-A0A024315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696538-15A5-64F7-5A69-770073FD86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A3F6D13-BE79-6551-830C-E45918FC6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BCD7A25-3F73-D201-2F20-45DFD0323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139D8D1-EDDB-977B-15FA-DDD93D040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6185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DF7E67-D508-8918-CA41-6CCD721FB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4CF5A29-1468-B441-A339-92B4D570B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9AC3AF7-83F2-88CD-789C-DC0742E80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F9668E4-F258-1B04-1783-A6D2FE09E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7847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052B142-1B60-81EC-089D-828AA67E6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5A241CB-8A2C-DB0A-B3A2-80301CECD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A85CDA3-889D-E793-F4BE-B01F01ACF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3695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286E42-9B5D-825B-949A-3291B2093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2A3327-AA34-96C7-F7AB-E7F15BE3B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A45D554-6313-378F-625E-05B75AC826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B9D957-71B3-6967-339A-BDEF63DB9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258E75-EE1B-0695-5DF8-B175EBF61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09053CE-32CF-3AEE-1831-E5C04E332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7799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9B70B1-1AE6-3FE3-D3F8-A1A1CED59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43ED6A5-B549-E171-D732-DBDAA978BF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FE347B0-E81F-B035-1D87-216AADDBD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B3D95D7-28AC-4F25-684C-A5C1B89D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F933059-2C09-1CA6-BDDC-441490A63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B8ED842-AAB7-D94D-403C-9170590EB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6780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tiburonesengalicia.blogspot.com/2012/11/los-ancestros-del-tiburon-blanco.html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rcRect/>
          <a:stretch>
            <a:fillRect t="-9000" r="-3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199BF6F-8014-2851-1DA2-C2980C48B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EA6858-934E-99F6-8F09-AD542EC04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62F5AD-EAA2-4C18-FA49-EF9AEA133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F387F-42E5-4017-8CBF-CA8F291F5342}" type="datetimeFigureOut">
              <a:rPr lang="es-ES" smtClean="0"/>
              <a:t>31/10/2022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A27A3C-FB57-22BF-0D8A-F7DBBD85BF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8436BD-C1DF-F76D-2E14-C13E74102C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72229-EF6B-4B9A-98CE-93F33BA0624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2591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iburonesengalicia.blogspot.com/2012/11/los-ancestros-del-tiburon-blanco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iburonesengalicia.blogspot.com/2012/11/los-ancestros-del-tiburon-blanco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iburonesengalicia.blogspot.com/2012/11/los-ancestros-del-tiburon-blanco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iburonesengalicia.blogspot.com/2012/11/los-ancestros-del-tiburon-blanco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iburonesengalicia.blogspot.com/2012/11/los-ancestros-del-tiburon-blanco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240879&amp;picture=cartoon-shark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B3C0A0-EA18-9223-BB2B-6CE98A872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24340"/>
            <a:ext cx="9144000" cy="1164328"/>
          </a:xfrm>
        </p:spPr>
        <p:txBody>
          <a:bodyPr/>
          <a:lstStyle/>
          <a:p>
            <a:r>
              <a:rPr lang="es-ES" dirty="0"/>
              <a:t>LIMPIEZA DE DATOS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375C81D-14E4-430E-B4E8-B45C4D3FC47E}"/>
              </a:ext>
            </a:extLst>
          </p:cNvPr>
          <p:cNvSpPr txBox="1"/>
          <p:nvPr/>
        </p:nvSpPr>
        <p:spPr>
          <a:xfrm>
            <a:off x="9153939" y="6265829"/>
            <a:ext cx="276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SILVIA BARGE ÁLVAREZ</a:t>
            </a:r>
          </a:p>
        </p:txBody>
      </p:sp>
    </p:spTree>
    <p:extLst>
      <p:ext uri="{BB962C8B-B14F-4D97-AF65-F5344CB8AC3E}">
        <p14:creationId xmlns:p14="http://schemas.microsoft.com/office/powerpoint/2010/main" val="1960638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27DF4A6-2C42-031A-82DD-74D222BD9B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2" y="387626"/>
            <a:ext cx="10344910" cy="3811588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s-ES" sz="2400" dirty="0"/>
              <a:t>ELIMINAR DUPLICADOS</a:t>
            </a:r>
          </a:p>
          <a:p>
            <a:pPr marL="342900" indent="-342900">
              <a:buAutoNum type="arabicPeriod"/>
            </a:pPr>
            <a:r>
              <a:rPr lang="es-ES" sz="2400" dirty="0"/>
              <a:t>ELIMINAR COLUMNAS CON MÁS DEL 80% DE VALORES NULOS</a:t>
            </a:r>
          </a:p>
          <a:p>
            <a:pPr marL="342900" indent="-342900">
              <a:buAutoNum type="arabicPeriod"/>
            </a:pPr>
            <a:r>
              <a:rPr lang="es-ES" sz="2400" dirty="0"/>
              <a:t>ELEGIR COLUMNAS SEGÚN EL NÚMERO DE VALORES NULOS PARA SU ESTUDIO</a:t>
            </a:r>
          </a:p>
          <a:p>
            <a:pPr marL="342900" indent="-342900">
              <a:buAutoNum type="arabicPeriod"/>
            </a:pPr>
            <a:r>
              <a:rPr lang="es-ES" sz="2400" dirty="0"/>
              <a:t>LIMPIEZA DE VALORES POR COLUMNA</a:t>
            </a:r>
          </a:p>
          <a:p>
            <a:pPr marL="342900" indent="-342900">
              <a:buAutoNum type="arabicPeriod"/>
            </a:pPr>
            <a:r>
              <a:rPr lang="es-ES" sz="2400" dirty="0"/>
              <a:t>AGRUPACIÓN E INTERPRETACIÓN DE RESULTADOS </a:t>
            </a:r>
          </a:p>
        </p:txBody>
      </p:sp>
    </p:spTree>
    <p:extLst>
      <p:ext uri="{BB962C8B-B14F-4D97-AF65-F5344CB8AC3E}">
        <p14:creationId xmlns:p14="http://schemas.microsoft.com/office/powerpoint/2010/main" val="3725782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r="-3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0913B521-AC29-0260-95B0-1C3BA57DCD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460" y="275727"/>
            <a:ext cx="7422862" cy="532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28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title="Programación y codificación">
            <a:hlinkClick r:id="" action="ppaction://media"/>
            <a:extLst>
              <a:ext uri="{FF2B5EF4-FFF2-40B4-BE49-F238E27FC236}">
                <a16:creationId xmlns:a16="http://schemas.microsoft.com/office/drawing/2014/main" id="{769FD710-6A64-CD07-5BDC-6106001E31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80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9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r="-3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88D44365-B207-50D2-6A1C-FAC6585E4C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085" y="569595"/>
            <a:ext cx="5276851" cy="2859405"/>
          </a:xfrm>
          <a:prstGeom prst="rect">
            <a:avLst/>
          </a:prstGeom>
        </p:spPr>
      </p:pic>
      <p:pic>
        <p:nvPicPr>
          <p:cNvPr id="7" name="Imagen 6" descr="Tabla&#10;&#10;Descripción generada automáticamente">
            <a:extLst>
              <a:ext uri="{FF2B5EF4-FFF2-40B4-BE49-F238E27FC236}">
                <a16:creationId xmlns:a16="http://schemas.microsoft.com/office/drawing/2014/main" id="{D672138F-5B61-44B8-0945-614CE64FEB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6" y="3502132"/>
            <a:ext cx="5413075" cy="285940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36D2FAC-AC4C-AD7E-DD8A-1B95A50F5AEE}"/>
              </a:ext>
            </a:extLst>
          </p:cNvPr>
          <p:cNvSpPr txBox="1"/>
          <p:nvPr/>
        </p:nvSpPr>
        <p:spPr>
          <a:xfrm>
            <a:off x="352426" y="1018224"/>
            <a:ext cx="5191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EL 70% DE LOS CASOS SE REPARTEN ENTRE LOS PAÍSES DE USA, AUSTRALIA Y SOUTH AFRICA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326122D-4636-DC21-806B-FA96957CA543}"/>
              </a:ext>
            </a:extLst>
          </p:cNvPr>
          <p:cNvSpPr txBox="1"/>
          <p:nvPr/>
        </p:nvSpPr>
        <p:spPr>
          <a:xfrm>
            <a:off x="6238877" y="4023894"/>
            <a:ext cx="524351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/>
              <a:t>OBTENEMOS UNA ESTIMACIÓN DE LA PELIGROSIDAD DE LAS AGUAS POR CASOS REPORTADOS  DEPENDIENDO DEL MES</a:t>
            </a:r>
          </a:p>
        </p:txBody>
      </p:sp>
    </p:spTree>
    <p:extLst>
      <p:ext uri="{BB962C8B-B14F-4D97-AF65-F5344CB8AC3E}">
        <p14:creationId xmlns:p14="http://schemas.microsoft.com/office/powerpoint/2010/main" val="193079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4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r="-3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7C0E8AB3-37BC-9DF6-CA7C-892AD98DBA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118"/>
          <a:stretch/>
        </p:blipFill>
        <p:spPr>
          <a:xfrm>
            <a:off x="1358265" y="2896368"/>
            <a:ext cx="3265170" cy="1859281"/>
          </a:xfrm>
          <a:prstGeom prst="rect">
            <a:avLst/>
          </a:prstGeom>
        </p:spPr>
      </p:pic>
      <p:pic>
        <p:nvPicPr>
          <p:cNvPr id="5" name="Imagen 4" descr="Gráfico, Gráfico en cascada&#10;&#10;Descripción generada automáticamente">
            <a:extLst>
              <a:ext uri="{FF2B5EF4-FFF2-40B4-BE49-F238E27FC236}">
                <a16:creationId xmlns:a16="http://schemas.microsoft.com/office/drawing/2014/main" id="{4E1A3467-9578-9120-F1CC-B7C76A1E34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8329" y="883919"/>
            <a:ext cx="5998845" cy="466983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896FDDE-E45F-5653-FE78-2A74C04070D4}"/>
              </a:ext>
            </a:extLst>
          </p:cNvPr>
          <p:cNvSpPr txBox="1"/>
          <p:nvPr/>
        </p:nvSpPr>
        <p:spPr>
          <a:xfrm>
            <a:off x="504826" y="447257"/>
            <a:ext cx="46767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EL 70% DE LOS CASOS REPORTADOS HAN SIDO HACIA HOMBRES, EN LOS CUALES  PODRÍAN INFLUIR CIRCUNSTANCIAS SOCIALES POR EL TIPO DE ACTIVIDAD O PAÍS DE ORIGEN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FD50EC2-1F31-9411-0DED-64191489E129}"/>
              </a:ext>
            </a:extLst>
          </p:cNvPr>
          <p:cNvSpPr txBox="1"/>
          <p:nvPr/>
        </p:nvSpPr>
        <p:spPr>
          <a:xfrm>
            <a:off x="800099" y="4953587"/>
            <a:ext cx="46577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NO SE OBSERVAN DIFERENCIAS SIGNIFICATICAS EN LA PELIGROSIDAD ENTRE SEXOS</a:t>
            </a:r>
          </a:p>
        </p:txBody>
      </p:sp>
    </p:spTree>
    <p:extLst>
      <p:ext uri="{BB962C8B-B14F-4D97-AF65-F5344CB8AC3E}">
        <p14:creationId xmlns:p14="http://schemas.microsoft.com/office/powerpoint/2010/main" val="2700692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r="-3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2E355543-FCEF-6EFD-EBED-261F99D97B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121"/>
          <a:stretch/>
        </p:blipFill>
        <p:spPr>
          <a:xfrm>
            <a:off x="3315363" y="5050901"/>
            <a:ext cx="6873240" cy="1300204"/>
          </a:xfrm>
          <a:prstGeom prst="rect">
            <a:avLst/>
          </a:prstGeom>
        </p:spPr>
      </p:pic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10D7CB21-B72A-9D5A-EF7B-B5DB2357C9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30" y="384977"/>
            <a:ext cx="5453270" cy="431669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ADBF603-616B-3C3E-7626-2F4CDCEFA004}"/>
              </a:ext>
            </a:extLst>
          </p:cNvPr>
          <p:cNvSpPr txBox="1"/>
          <p:nvPr/>
        </p:nvSpPr>
        <p:spPr>
          <a:xfrm>
            <a:off x="6438899" y="1345434"/>
            <a:ext cx="48604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/>
              <a:t>WHITE SHARK OBTIENE LA MAYORÍA DE CASOS REPORTADOS POR ESPECIE DE TIBURÓN CONOCIDA </a:t>
            </a:r>
          </a:p>
        </p:txBody>
      </p:sp>
    </p:spTree>
    <p:extLst>
      <p:ext uri="{BB962C8B-B14F-4D97-AF65-F5344CB8AC3E}">
        <p14:creationId xmlns:p14="http://schemas.microsoft.com/office/powerpoint/2010/main" val="3050631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r="-3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abla&#10;&#10;Descripción generada automáticamente">
            <a:extLst>
              <a:ext uri="{FF2B5EF4-FFF2-40B4-BE49-F238E27FC236}">
                <a16:creationId xmlns:a16="http://schemas.microsoft.com/office/drawing/2014/main" id="{4A58414C-3AEC-63BE-090F-E3C51EDC5DF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9" r="269" b="35618"/>
          <a:stretch/>
        </p:blipFill>
        <p:spPr>
          <a:xfrm>
            <a:off x="340581" y="637927"/>
            <a:ext cx="7376160" cy="1290264"/>
          </a:xfrm>
          <a:prstGeom prst="rect">
            <a:avLst/>
          </a:prstGeom>
        </p:spPr>
      </p:pic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69694CC6-596C-65D5-234E-7E52B0B7C2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1828" y="2158530"/>
            <a:ext cx="5518868" cy="413915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91CD2D8-BF3D-96C7-67AC-F00924D869C4}"/>
              </a:ext>
            </a:extLst>
          </p:cNvPr>
          <p:cNvSpPr txBox="1"/>
          <p:nvPr/>
        </p:nvSpPr>
        <p:spPr>
          <a:xfrm>
            <a:off x="533400" y="3171825"/>
            <a:ext cx="452437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/>
              <a:t>AUSTRALIA OBTIENE EL MAYOR ÍNDICE DE PELIGROSIDAD DE SUS COSTAS POR PAÍSES</a:t>
            </a:r>
          </a:p>
        </p:txBody>
      </p:sp>
    </p:spTree>
    <p:extLst>
      <p:ext uri="{BB962C8B-B14F-4D97-AF65-F5344CB8AC3E}">
        <p14:creationId xmlns:p14="http://schemas.microsoft.com/office/powerpoint/2010/main" val="2950448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19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DC238B3-F645-AA7C-AFF1-AB695740E6AB}"/>
              </a:ext>
            </a:extLst>
          </p:cNvPr>
          <p:cNvSpPr txBox="1"/>
          <p:nvPr/>
        </p:nvSpPr>
        <p:spPr>
          <a:xfrm>
            <a:off x="7791450" y="5457825"/>
            <a:ext cx="43148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dirty="0"/>
              <a:t>...GRACIAS !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991AE8D-42EF-EE6B-68C4-13706BA9853A}"/>
              </a:ext>
            </a:extLst>
          </p:cNvPr>
          <p:cNvSpPr txBox="1"/>
          <p:nvPr/>
        </p:nvSpPr>
        <p:spPr>
          <a:xfrm>
            <a:off x="400049" y="504825"/>
            <a:ext cx="4067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/>
              <a:t>¡ MUCHAS…</a:t>
            </a:r>
          </a:p>
        </p:txBody>
      </p:sp>
    </p:spTree>
    <p:extLst>
      <p:ext uri="{BB962C8B-B14F-4D97-AF65-F5344CB8AC3E}">
        <p14:creationId xmlns:p14="http://schemas.microsoft.com/office/powerpoint/2010/main" val="3377481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141</Words>
  <Application>Microsoft Office PowerPoint</Application>
  <PresentationFormat>Panorámica</PresentationFormat>
  <Paragraphs>15</Paragraphs>
  <Slides>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LIMPIEZA DE DATOS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LIMPIEZA DE DATOS</dc:title>
  <dc:creator>SILVIA .</dc:creator>
  <cp:lastModifiedBy>SILVIA .</cp:lastModifiedBy>
  <cp:revision>1</cp:revision>
  <dcterms:created xsi:type="dcterms:W3CDTF">2022-10-31T19:53:56Z</dcterms:created>
  <dcterms:modified xsi:type="dcterms:W3CDTF">2022-10-31T21:38:28Z</dcterms:modified>
</cp:coreProperties>
</file>

<file path=docProps/thumbnail.jpeg>
</file>